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78" r:id="rId5"/>
    <p:sldId id="280" r:id="rId6"/>
    <p:sldId id="258" r:id="rId7"/>
    <p:sldId id="284" r:id="rId8"/>
    <p:sldId id="281" r:id="rId9"/>
    <p:sldId id="282" r:id="rId10"/>
    <p:sldId id="283" r:id="rId11"/>
    <p:sldId id="269" r:id="rId12"/>
    <p:sldId id="263" r:id="rId13"/>
    <p:sldId id="259" r:id="rId14"/>
    <p:sldId id="260" r:id="rId15"/>
    <p:sldId id="274" r:id="rId16"/>
    <p:sldId id="275" r:id="rId17"/>
    <p:sldId id="276" r:id="rId18"/>
    <p:sldId id="277" r:id="rId19"/>
    <p:sldId id="272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94660"/>
  </p:normalViewPr>
  <p:slideViewPr>
    <p:cSldViewPr>
      <p:cViewPr varScale="1">
        <p:scale>
          <a:sx n="68" d="100"/>
          <a:sy n="6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AE28-7568-4C5B-BE87-9C5C46B35C6F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28439-78FB-4F02-8DDE-982998EB04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раз русскому солдату в трудные моменты на выручку приходила смекалка. Об этом даже народные сказки гласят, мол, не в ружье солдатская сила! Вот давайте и проверим вашу теоретическую подготовку одновременно и смекалку потренируем!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8439-78FB-4F02-8DDE-982998EB04F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8439-78FB-4F02-8DDE-982998EB04F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8439-78FB-4F02-8DDE-982998EB04F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8439-78FB-4F02-8DDE-982998EB04F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8439-78FB-4F02-8DDE-982998EB04F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подоконнике задание «Авиация»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8439-78FB-4F02-8DDE-982998EB04F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8439-78FB-4F02-8DDE-982998EB04F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бумажном самолетике написано где искать следующее задание - </a:t>
            </a:r>
            <a:r>
              <a:rPr lang="ru-RU" b="1" dirty="0" smtClean="0"/>
              <a:t>клавиатура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28439-78FB-4F02-8DDE-982998EB04F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1219200" cy="6858000"/>
          </a:xfrm>
          <a:effectLst>
            <a:reflection blurRad="6350" stA="50000" endA="300" endPos="38500" dist="50800" dir="5400000" sy="-100000" algn="bl" rotWithShape="0"/>
          </a:effectLst>
        </p:spPr>
        <p:txBody>
          <a:bodyPr vert="wordArtVert">
            <a:noAutofit/>
          </a:bodyPr>
          <a:lstStyle/>
          <a:p>
            <a:r>
              <a:rPr lang="ru-RU" sz="6600" b="1" dirty="0" smtClean="0">
                <a:solidFill>
                  <a:srgbClr val="FF9900"/>
                </a:solidFill>
              </a:rPr>
              <a:t>КВЕСТ</a:t>
            </a:r>
            <a:endParaRPr lang="ru-RU" sz="6600" b="1" dirty="0">
              <a:solidFill>
                <a:srgbClr val="FF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4724400"/>
            <a:ext cx="2362200" cy="685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600" dirty="0" smtClean="0"/>
              <a:t>23 февраля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3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524000"/>
            <a:ext cx="9144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Соберите фигуру самолёта, как показано на рисунке</a:t>
            </a:r>
          </a:p>
          <a:p>
            <a:r>
              <a:rPr lang="ru-RU" sz="2400" dirty="0" smtClean="0"/>
              <a:t>Составьте слово, используя в качестве подсказки цифры на рисунке</a:t>
            </a:r>
            <a:endParaRPr lang="ru-RU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 «Авиация»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1667" t="39609" r="13333" b="14181"/>
          <a:stretch>
            <a:fillRect/>
          </a:stretch>
        </p:blipFill>
        <p:spPr bwMode="auto">
          <a:xfrm>
            <a:off x="1676400" y="2667000"/>
            <a:ext cx="5791200" cy="3603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3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8382000" cy="6269229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Телеграфный код</a:t>
            </a: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  <a:solidFill>
            <a:srgbClr val="FF990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Гимн России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2286000"/>
          <a:ext cx="7848600" cy="365760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3657600">
                <a:tc>
                  <a:txBody>
                    <a:bodyPr/>
                    <a:lstStyle/>
                    <a:p>
                      <a:pPr algn="l"/>
                      <a:r>
                        <a:rPr lang="ru-RU" sz="4000" dirty="0"/>
                        <a:t>Россия - священная наша держава,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Россия - любимая наша страна.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Могучая воля, великая слава -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Твое достоянье на все времена!</a:t>
                      </a:r>
                    </a:p>
                  </a:txBody>
                  <a:tcPr marL="21503" marR="21503" marT="10751" marB="10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193" name="Picture 1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8194" name="Picture 2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pic>
        <p:nvPicPr>
          <p:cNvPr id="8195" name="Picture 3" descr="http://www.gov.ru/main/img/blan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" cy="9525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10200" y="4876800"/>
          <a:ext cx="1981203" cy="45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029"/>
                <a:gridCol w="283029"/>
                <a:gridCol w="283029"/>
                <a:gridCol w="283029"/>
                <a:gridCol w="283029"/>
                <a:gridCol w="283029"/>
                <a:gridCol w="283029"/>
              </a:tblGrid>
              <a:tr h="45720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solidFill>
            <a:srgbClr val="FF99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Военная арифметика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4876800" y="4191000"/>
          <a:ext cx="28956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707"/>
                <a:gridCol w="432707"/>
                <a:gridCol w="432707"/>
                <a:gridCol w="432707"/>
                <a:gridCol w="432707"/>
                <a:gridCol w="7320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33599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Решите примеры</a:t>
            </a:r>
          </a:p>
          <a:p>
            <a:r>
              <a:rPr lang="ru-RU" dirty="0" smtClean="0"/>
              <a:t> С помощью ключа разгадайте зашифрованное слово</a:t>
            </a:r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1905000"/>
            <a:ext cx="8077200" cy="3908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endParaRPr lang="ru-RU" sz="2800" dirty="0" smtClean="0"/>
          </a:p>
          <a:p>
            <a:pPr lvl="1"/>
            <a:r>
              <a:rPr lang="ru-RU" sz="2000" dirty="0" smtClean="0"/>
              <a:t> </a:t>
            </a:r>
            <a:r>
              <a:rPr lang="ru-RU" sz="4400" dirty="0" smtClean="0"/>
              <a:t>Проблемам - не уступать,</a:t>
            </a:r>
          </a:p>
          <a:p>
            <a:pPr lvl="1"/>
            <a:r>
              <a:rPr lang="ru-RU" sz="4400" dirty="0" smtClean="0"/>
              <a:t> </a:t>
            </a:r>
            <a:r>
              <a:rPr lang="ru-RU" sz="4400" dirty="0" smtClean="0"/>
              <a:t>И </a:t>
            </a:r>
            <a:r>
              <a:rPr lang="ru-RU" sz="4400" dirty="0" smtClean="0"/>
              <a:t>к цели идти мощно,</a:t>
            </a:r>
          </a:p>
          <a:p>
            <a:pPr lvl="1"/>
            <a:r>
              <a:rPr lang="ru-RU" sz="4400" dirty="0" smtClean="0"/>
              <a:t>Не унывать и все узнать</a:t>
            </a:r>
          </a:p>
          <a:p>
            <a:pPr lvl="1"/>
            <a:r>
              <a:rPr lang="ru-RU" sz="4400" dirty="0" smtClean="0"/>
              <a:t>Готовы вы?… </a:t>
            </a:r>
            <a:r>
              <a:rPr lang="ru-RU" sz="4400" b="1" u="sng" dirty="0" smtClean="0">
                <a:solidFill>
                  <a:srgbClr val="FF9900"/>
                </a:solidFill>
              </a:rPr>
              <a:t>«Так точно!» </a:t>
            </a:r>
            <a:endParaRPr lang="ru-RU" sz="4400" b="1" dirty="0" smtClean="0">
              <a:solidFill>
                <a:srgbClr val="FF9900"/>
              </a:solidFill>
            </a:endParaRPr>
          </a:p>
          <a:p>
            <a:endParaRPr lang="ru-RU" sz="4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Присяга «Так точно!»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1905000"/>
            <a:ext cx="8077200" cy="3908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endParaRPr lang="ru-RU" sz="2800" dirty="0" smtClean="0"/>
          </a:p>
          <a:p>
            <a:pPr lvl="2"/>
            <a:r>
              <a:rPr lang="ru-RU" sz="4400" dirty="0" smtClean="0"/>
              <a:t>Е</a:t>
            </a:r>
            <a:r>
              <a:rPr lang="ru-RU" sz="4400" dirty="0" smtClean="0"/>
              <a:t>сли </a:t>
            </a:r>
            <a:r>
              <a:rPr lang="ru-RU" sz="4400" dirty="0" smtClean="0"/>
              <a:t>помощь оказать</a:t>
            </a:r>
          </a:p>
          <a:p>
            <a:pPr lvl="2"/>
            <a:r>
              <a:rPr lang="ru-RU" sz="4400" dirty="0" smtClean="0"/>
              <a:t>Друг попросит срочно?</a:t>
            </a:r>
          </a:p>
          <a:p>
            <a:pPr lvl="2"/>
            <a:r>
              <a:rPr lang="ru-RU" sz="4400" dirty="0" smtClean="0"/>
              <a:t>Товарищей не предавать</a:t>
            </a:r>
          </a:p>
          <a:p>
            <a:pPr lvl="2"/>
            <a:r>
              <a:rPr lang="ru-RU" sz="4400" dirty="0" smtClean="0"/>
              <a:t>Готовы вы?… </a:t>
            </a:r>
            <a:r>
              <a:rPr lang="ru-RU" sz="4400" b="1" u="sng" dirty="0" smtClean="0">
                <a:solidFill>
                  <a:srgbClr val="FF9900"/>
                </a:solidFill>
              </a:rPr>
              <a:t>«Так точно</a:t>
            </a:r>
            <a:r>
              <a:rPr lang="ru-RU" sz="4400" b="1" u="sng" dirty="0" smtClean="0">
                <a:solidFill>
                  <a:srgbClr val="FF9900"/>
                </a:solidFill>
              </a:rPr>
              <a:t>!»</a:t>
            </a:r>
          </a:p>
          <a:p>
            <a:endParaRPr lang="ru-RU" sz="4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Присяга «Так точно!»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1905000"/>
            <a:ext cx="8077200" cy="3908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endParaRPr lang="ru-RU" sz="2800" dirty="0" smtClean="0"/>
          </a:p>
          <a:p>
            <a:pPr lvl="1"/>
            <a:r>
              <a:rPr lang="ru-RU" sz="4400" dirty="0" smtClean="0"/>
              <a:t>Испытаний была масса</a:t>
            </a:r>
          </a:p>
          <a:p>
            <a:pPr lvl="1"/>
            <a:r>
              <a:rPr lang="ru-RU" sz="4400" dirty="0" smtClean="0"/>
              <a:t>Вы выстояли прочно!</a:t>
            </a:r>
          </a:p>
          <a:p>
            <a:pPr lvl="1"/>
            <a:r>
              <a:rPr lang="ru-RU" sz="4400" dirty="0" smtClean="0"/>
              <a:t>Быть </a:t>
            </a:r>
            <a:r>
              <a:rPr lang="ru-RU" sz="4400" dirty="0" smtClean="0"/>
              <a:t>защитниками класса</a:t>
            </a:r>
            <a:endParaRPr lang="ru-RU" sz="4400" dirty="0" smtClean="0"/>
          </a:p>
          <a:p>
            <a:pPr lvl="1"/>
            <a:r>
              <a:rPr lang="ru-RU" sz="4400" dirty="0" smtClean="0"/>
              <a:t>Готовы вы?… </a:t>
            </a:r>
            <a:r>
              <a:rPr lang="ru-RU" sz="4400" b="1" u="sng" dirty="0" smtClean="0">
                <a:solidFill>
                  <a:srgbClr val="FF9900"/>
                </a:solidFill>
              </a:rPr>
              <a:t>«Так точно!»</a:t>
            </a:r>
            <a:endParaRPr lang="ru-RU" sz="4400" b="1" dirty="0" smtClean="0">
              <a:solidFill>
                <a:srgbClr val="FF9900"/>
              </a:solidFill>
            </a:endParaRPr>
          </a:p>
          <a:p>
            <a:endParaRPr lang="ru-RU" sz="4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Присяга «Так точно!»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1905000"/>
            <a:ext cx="8077200" cy="39087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endParaRPr lang="ru-RU" sz="2800" dirty="0" smtClean="0"/>
          </a:p>
          <a:p>
            <a:pPr lvl="1"/>
            <a:r>
              <a:rPr lang="ru-RU" sz="4400" dirty="0" smtClean="0"/>
              <a:t>Все праздники веселиться</a:t>
            </a:r>
            <a:r>
              <a:rPr lang="ru-RU" sz="4400" dirty="0" smtClean="0"/>
              <a:t>,</a:t>
            </a:r>
          </a:p>
          <a:p>
            <a:pPr lvl="1"/>
            <a:r>
              <a:rPr lang="ru-RU" sz="4400" dirty="0" smtClean="0"/>
              <a:t>Скуке ставим точку?</a:t>
            </a:r>
          </a:p>
          <a:p>
            <a:pPr lvl="1"/>
            <a:r>
              <a:rPr lang="ru-RU" sz="4400" dirty="0" smtClean="0"/>
              <a:t>А в девушек влюбиться</a:t>
            </a:r>
          </a:p>
          <a:p>
            <a:pPr lvl="1"/>
            <a:r>
              <a:rPr lang="ru-RU" sz="4400" dirty="0" smtClean="0"/>
              <a:t>Готовы вы?… </a:t>
            </a:r>
            <a:r>
              <a:rPr lang="ru-RU" sz="4400" b="1" u="sng" dirty="0" smtClean="0">
                <a:solidFill>
                  <a:srgbClr val="FF9900"/>
                </a:solidFill>
              </a:rPr>
              <a:t>«Так точно!»</a:t>
            </a:r>
            <a:endParaRPr lang="ru-RU" sz="4400" b="1" dirty="0" smtClean="0">
              <a:solidFill>
                <a:srgbClr val="FF9900"/>
              </a:solidFill>
            </a:endParaRPr>
          </a:p>
          <a:p>
            <a:endParaRPr lang="ru-RU" sz="4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Присяга «Так точно!»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533400"/>
            <a:ext cx="8077200" cy="586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9900"/>
                </a:solidFill>
              </a:rPr>
              <a:t>Дорогие мальчики,</a:t>
            </a:r>
          </a:p>
          <a:p>
            <a:pPr algn="ctr"/>
            <a:r>
              <a:rPr lang="ru-RU" sz="3600" b="1" dirty="0" smtClean="0">
                <a:solidFill>
                  <a:srgbClr val="FF9900"/>
                </a:solidFill>
              </a:rPr>
              <a:t>улыбнитесь</a:t>
            </a:r>
            <a:r>
              <a:rPr lang="ru-RU" sz="3600" b="1" dirty="0" smtClean="0">
                <a:solidFill>
                  <a:srgbClr val="FF9900"/>
                </a:solidFill>
              </a:rPr>
              <a:t>, мы Вас </a:t>
            </a:r>
            <a:r>
              <a:rPr lang="ru-RU" sz="3600" b="1" dirty="0" smtClean="0">
                <a:solidFill>
                  <a:srgbClr val="FF9900"/>
                </a:solidFill>
              </a:rPr>
              <a:t>поздравляем!</a:t>
            </a:r>
          </a:p>
          <a:p>
            <a:pPr algn="ctr"/>
            <a:r>
              <a:rPr lang="ru-RU" sz="3600" b="1" dirty="0" smtClean="0"/>
              <a:t> </a:t>
            </a:r>
            <a:endParaRPr lang="ru-RU" sz="3200" dirty="0" smtClean="0"/>
          </a:p>
          <a:p>
            <a:pPr algn="ctr"/>
            <a:r>
              <a:rPr lang="ru-RU" sz="3200" dirty="0" smtClean="0"/>
              <a:t>Мы </a:t>
            </a:r>
            <a:r>
              <a:rPr lang="ru-RU" sz="3200" dirty="0" smtClean="0"/>
              <a:t>с праздником вас поздравляем солдатским, </a:t>
            </a:r>
            <a:br>
              <a:rPr lang="ru-RU" sz="3200" dirty="0" smtClean="0"/>
            </a:br>
            <a:r>
              <a:rPr lang="ru-RU" sz="3200" dirty="0" smtClean="0"/>
              <a:t>Но видеть всегда вас хотим только в штатском! </a:t>
            </a:r>
            <a:br>
              <a:rPr lang="ru-RU" sz="3200" dirty="0" smtClean="0"/>
            </a:br>
            <a:r>
              <a:rPr lang="ru-RU" sz="3200" dirty="0" smtClean="0"/>
              <a:t>А если уж в форме, то только в спортивной - </a:t>
            </a:r>
            <a:br>
              <a:rPr lang="ru-RU" sz="3200" dirty="0" smtClean="0"/>
            </a:br>
            <a:r>
              <a:rPr lang="ru-RU" sz="3200" dirty="0" smtClean="0"/>
              <a:t>Для бега, футбола и жизни активной! 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r"/>
            <a:r>
              <a:rPr lang="ru-RU" sz="3200" b="1" i="1" dirty="0" smtClean="0">
                <a:solidFill>
                  <a:srgbClr val="FF9900"/>
                </a:solidFill>
              </a:rPr>
              <a:t>Девочки 8 «В» класса</a:t>
            </a:r>
            <a:endParaRPr lang="ru-RU" sz="2800" b="1" i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00"/>
                </a:solidFill>
              </a:rPr>
              <a:t>Мальчики! Поздравляем </a:t>
            </a:r>
            <a:r>
              <a:rPr lang="ru-RU" b="1" dirty="0" smtClean="0">
                <a:solidFill>
                  <a:srgbClr val="FF9900"/>
                </a:solidFill>
              </a:rPr>
              <a:t>вас с Днем Защитников Родины! </a:t>
            </a:r>
            <a:endParaRPr lang="ru-RU" b="1" dirty="0">
              <a:solidFill>
                <a:srgbClr val="FF9900"/>
              </a:solidFill>
            </a:endParaRPr>
          </a:p>
        </p:txBody>
      </p:sp>
      <p:pic>
        <p:nvPicPr>
          <p:cNvPr id="9217" name="Picture 1" descr="C:\Users\Дом\Desktop\1421841996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98"/>
            <a:ext cx="9144001" cy="514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Чаепитие «Трубка мира»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image.mel.fm/i/l/lRB74ETAfJ/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1"/>
            <a:ext cx="91285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3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1600200"/>
            <a:ext cx="8077200" cy="42165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800" dirty="0" smtClean="0"/>
              <a:t>. </a:t>
            </a:r>
            <a:r>
              <a:rPr lang="ru-RU" sz="4400" dirty="0" smtClean="0"/>
              <a:t> </a:t>
            </a:r>
            <a:r>
              <a:rPr lang="ru-RU" sz="3200" dirty="0" smtClean="0"/>
              <a:t>Исход борьбы в нашу пользу </a:t>
            </a:r>
          </a:p>
          <a:p>
            <a:r>
              <a:rPr lang="ru-RU" sz="3200" dirty="0" smtClean="0"/>
              <a:t>2. То чем солдат думает и из чего он </a:t>
            </a:r>
            <a:r>
              <a:rPr lang="ru-RU" sz="3200" dirty="0" smtClean="0"/>
              <a:t>ест</a:t>
            </a:r>
            <a:endParaRPr lang="ru-RU" sz="3200" dirty="0" smtClean="0"/>
          </a:p>
          <a:p>
            <a:r>
              <a:rPr lang="ru-RU" sz="3200" dirty="0" smtClean="0"/>
              <a:t>3. </a:t>
            </a:r>
            <a:r>
              <a:rPr lang="ru-RU" sz="3200" dirty="0" smtClean="0"/>
              <a:t>Большой </a:t>
            </a:r>
            <a:r>
              <a:rPr lang="ru-RU" sz="3200" dirty="0" smtClean="0"/>
              <a:t>морской </a:t>
            </a:r>
            <a:r>
              <a:rPr lang="ru-RU" sz="3200" dirty="0" smtClean="0"/>
              <a:t>начальник</a:t>
            </a:r>
            <a:endParaRPr lang="ru-RU" sz="3200" dirty="0" smtClean="0"/>
          </a:p>
          <a:p>
            <a:r>
              <a:rPr lang="ru-RU" sz="3200" dirty="0" smtClean="0"/>
              <a:t>4. Военный корабль </a:t>
            </a:r>
          </a:p>
          <a:p>
            <a:r>
              <a:rPr lang="ru-RU" sz="3200" dirty="0" smtClean="0"/>
              <a:t>5. «Бац, бац - и мимо» </a:t>
            </a:r>
          </a:p>
          <a:p>
            <a:r>
              <a:rPr lang="ru-RU" sz="3200" dirty="0" smtClean="0"/>
              <a:t>6. Боевая машина </a:t>
            </a:r>
          </a:p>
          <a:p>
            <a:r>
              <a:rPr lang="ru-RU" sz="3200" dirty="0" smtClean="0"/>
              <a:t>7. Слухач и стукач в армии </a:t>
            </a:r>
          </a:p>
          <a:p>
            <a:r>
              <a:rPr lang="ru-RU" sz="3200" dirty="0" smtClean="0"/>
              <a:t>8.  Одно из главных орудий солдата </a:t>
            </a:r>
            <a:endParaRPr lang="ru-RU" sz="3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Тактическая подготовка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3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1600200"/>
            <a:ext cx="8077200" cy="4708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2800" dirty="0" smtClean="0"/>
              <a:t>. </a:t>
            </a:r>
            <a:r>
              <a:rPr lang="ru-RU" sz="4400" dirty="0" smtClean="0"/>
              <a:t> </a:t>
            </a:r>
            <a:r>
              <a:rPr lang="ru-RU" sz="3200" dirty="0" smtClean="0"/>
              <a:t>Исход борьбы в нашу пользу </a:t>
            </a:r>
            <a:r>
              <a:rPr lang="ru-RU" sz="3200" i="1" dirty="0" smtClean="0"/>
              <a:t>(</a:t>
            </a:r>
            <a:r>
              <a:rPr lang="ru-RU" sz="3200" i="1" dirty="0" smtClean="0">
                <a:solidFill>
                  <a:srgbClr val="FF9900"/>
                </a:solidFill>
              </a:rPr>
              <a:t>победа</a:t>
            </a:r>
            <a:r>
              <a:rPr lang="ru-RU" sz="3200" i="1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2. То чем солдат думает и из чего он ест (</a:t>
            </a:r>
            <a:r>
              <a:rPr lang="ru-RU" sz="3200" i="1" dirty="0" smtClean="0">
                <a:solidFill>
                  <a:srgbClr val="FF9900"/>
                </a:solidFill>
              </a:rPr>
              <a:t>котелок</a:t>
            </a:r>
            <a:r>
              <a:rPr lang="ru-RU" sz="3200" i="1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3.  Большой морской начальник (</a:t>
            </a:r>
            <a:r>
              <a:rPr lang="ru-RU" sz="3200" i="1" dirty="0" smtClean="0">
                <a:solidFill>
                  <a:srgbClr val="FF9900"/>
                </a:solidFill>
              </a:rPr>
              <a:t>адмирал</a:t>
            </a:r>
            <a:r>
              <a:rPr lang="ru-RU" sz="3200" i="1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4. Военный корабль </a:t>
            </a:r>
            <a:r>
              <a:rPr lang="ru-RU" sz="3200" i="1" dirty="0" smtClean="0"/>
              <a:t>(</a:t>
            </a:r>
            <a:r>
              <a:rPr lang="ru-RU" sz="3200" i="1" dirty="0" smtClean="0">
                <a:solidFill>
                  <a:srgbClr val="FF9900"/>
                </a:solidFill>
              </a:rPr>
              <a:t>крейсер</a:t>
            </a:r>
            <a:r>
              <a:rPr lang="ru-RU" sz="3200" i="1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5. «Бац, бац - и мимо» </a:t>
            </a:r>
            <a:r>
              <a:rPr lang="ru-RU" sz="3200" i="1" dirty="0" smtClean="0"/>
              <a:t>(</a:t>
            </a:r>
            <a:r>
              <a:rPr lang="ru-RU" sz="3200" i="1" dirty="0" smtClean="0">
                <a:solidFill>
                  <a:srgbClr val="FF9900"/>
                </a:solidFill>
              </a:rPr>
              <a:t>молоко</a:t>
            </a:r>
            <a:r>
              <a:rPr lang="ru-RU" sz="3200" i="1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6. Боевая машина </a:t>
            </a:r>
            <a:r>
              <a:rPr lang="ru-RU" sz="3200" i="1" dirty="0" smtClean="0"/>
              <a:t>(</a:t>
            </a:r>
            <a:r>
              <a:rPr lang="ru-RU" sz="3200" i="1" dirty="0" smtClean="0">
                <a:solidFill>
                  <a:srgbClr val="FF9900"/>
                </a:solidFill>
              </a:rPr>
              <a:t>танк</a:t>
            </a:r>
            <a:r>
              <a:rPr lang="ru-RU" sz="3200" i="1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7. Слухач и стукач в армии </a:t>
            </a:r>
            <a:r>
              <a:rPr lang="ru-RU" sz="3200" i="1" dirty="0" smtClean="0"/>
              <a:t>(</a:t>
            </a:r>
            <a:r>
              <a:rPr lang="ru-RU" sz="3200" i="1" dirty="0" smtClean="0">
                <a:solidFill>
                  <a:srgbClr val="FF9900"/>
                </a:solidFill>
              </a:rPr>
              <a:t>радист</a:t>
            </a:r>
            <a:r>
              <a:rPr lang="ru-RU" sz="3200" i="1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8.  Одно из главных орудий солдата </a:t>
            </a:r>
            <a:r>
              <a:rPr lang="ru-RU" sz="3200" i="1" dirty="0" smtClean="0"/>
              <a:t>(</a:t>
            </a:r>
            <a:r>
              <a:rPr lang="ru-RU" sz="3200" i="1" dirty="0" smtClean="0">
                <a:solidFill>
                  <a:srgbClr val="FF9900"/>
                </a:solidFill>
              </a:rPr>
              <a:t>ложка</a:t>
            </a:r>
            <a:r>
              <a:rPr lang="ru-RU" sz="3200" i="1" dirty="0" smtClean="0"/>
              <a:t>)</a:t>
            </a:r>
            <a:endParaRPr lang="ru-RU" sz="3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Тактическая подготовка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3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1600200"/>
            <a:ext cx="8077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Самый быстрый</a:t>
            </a:r>
            <a:endParaRPr lang="ru-RU" sz="32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Физическая подготовка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590800"/>
            <a:ext cx="8077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Танк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733800"/>
            <a:ext cx="8077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Минное поле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solidFill>
            <a:srgbClr val="FF990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Военные фрагменты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Дом\Desktop\Slayd51.jpg"/>
          <p:cNvPicPr>
            <a:picLocks noChangeAspect="1" noChangeArrowheads="1"/>
          </p:cNvPicPr>
          <p:nvPr/>
        </p:nvPicPr>
        <p:blipFill>
          <a:blip r:embed="rId3" cstate="print"/>
          <a:srcRect t="4211"/>
          <a:stretch>
            <a:fillRect/>
          </a:stretch>
        </p:blipFill>
        <p:spPr bwMode="auto">
          <a:xfrm>
            <a:off x="1066800" y="1371600"/>
            <a:ext cx="7239000" cy="520065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3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1752600"/>
            <a:ext cx="4038600" cy="32932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000" dirty="0" smtClean="0"/>
              <a:t>Без толку стрелять... </a:t>
            </a:r>
          </a:p>
          <a:p>
            <a:r>
              <a:rPr lang="ru-RU" sz="2000" dirty="0" smtClean="0"/>
              <a:t>• Бей врага винтовкой... </a:t>
            </a:r>
          </a:p>
          <a:p>
            <a:r>
              <a:rPr lang="ru-RU" sz="2000" dirty="0" smtClean="0"/>
              <a:t>• Бывалый солдат... </a:t>
            </a:r>
          </a:p>
          <a:p>
            <a:r>
              <a:rPr lang="ru-RU" sz="2000" dirty="0" smtClean="0"/>
              <a:t>• Военная наука... </a:t>
            </a:r>
          </a:p>
          <a:p>
            <a:r>
              <a:rPr lang="ru-RU" sz="2000" dirty="0" smtClean="0"/>
              <a:t>• Закаляй свое тело... </a:t>
            </a:r>
          </a:p>
          <a:p>
            <a:r>
              <a:rPr lang="ru-RU" sz="2000" dirty="0" smtClean="0"/>
              <a:t>• Маскировка... </a:t>
            </a:r>
          </a:p>
          <a:p>
            <a:r>
              <a:rPr lang="ru-RU" sz="2000" dirty="0" smtClean="0"/>
              <a:t>• Учись показом... </a:t>
            </a:r>
          </a:p>
          <a:p>
            <a:r>
              <a:rPr lang="ru-RU" sz="2000" dirty="0" smtClean="0"/>
              <a:t>• Русский боец... </a:t>
            </a:r>
          </a:p>
          <a:p>
            <a:r>
              <a:rPr lang="ru-RU" sz="2000" dirty="0" smtClean="0"/>
              <a:t>• Смело иди в бой... </a:t>
            </a:r>
          </a:p>
          <a:p>
            <a:r>
              <a:rPr lang="ru-RU" sz="2000" dirty="0" smtClean="0"/>
              <a:t>• Врага щадить... </a:t>
            </a:r>
            <a:endParaRPr lang="ru-RU" sz="20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 воинском долге и умении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1828800"/>
            <a:ext cx="39624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• Заповедь военного </a:t>
            </a:r>
            <a:r>
              <a:rPr lang="ru-RU" sz="2000" dirty="0" smtClean="0"/>
              <a:t>дела... </a:t>
            </a:r>
            <a:endParaRPr lang="ru-RU" sz="2000" dirty="0" smtClean="0"/>
          </a:p>
          <a:p>
            <a:r>
              <a:rPr lang="ru-RU" sz="2000" dirty="0" smtClean="0"/>
              <a:t>• Победу дает отличная </a:t>
            </a:r>
            <a:r>
              <a:rPr lang="ru-RU" sz="2000" dirty="0" smtClean="0"/>
              <a:t>выучка</a:t>
            </a:r>
            <a:endParaRPr lang="ru-RU" sz="2000" dirty="0" smtClean="0"/>
          </a:p>
          <a:p>
            <a:r>
              <a:rPr lang="ru-RU" sz="2000" dirty="0" smtClean="0"/>
              <a:t>• Умей быть солдатом... </a:t>
            </a:r>
          </a:p>
          <a:p>
            <a:r>
              <a:rPr lang="ru-RU" sz="2000" dirty="0" smtClean="0"/>
              <a:t>• Чтобы на войне повезло... </a:t>
            </a:r>
          </a:p>
          <a:p>
            <a:r>
              <a:rPr lang="ru-RU" sz="2000" dirty="0" smtClean="0"/>
              <a:t>• Приказ свят... </a:t>
            </a:r>
          </a:p>
          <a:p>
            <a:r>
              <a:rPr lang="ru-RU" sz="2000" dirty="0" smtClean="0"/>
              <a:t>• Честь мундира... </a:t>
            </a:r>
          </a:p>
          <a:p>
            <a:r>
              <a:rPr lang="ru-RU" sz="2000" dirty="0" smtClean="0"/>
              <a:t>• За край родной... </a:t>
            </a:r>
          </a:p>
          <a:p>
            <a:r>
              <a:rPr lang="ru-RU" sz="2000" dirty="0" smtClean="0"/>
              <a:t>• С родной земли... </a:t>
            </a:r>
          </a:p>
          <a:p>
            <a:r>
              <a:rPr lang="ru-RU" sz="2000" dirty="0" smtClean="0"/>
              <a:t>• Врага бояться... </a:t>
            </a:r>
          </a:p>
          <a:p>
            <a:r>
              <a:rPr lang="ru-RU" sz="2000" dirty="0" smtClean="0"/>
              <a:t>• Офицер... 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3" cstate="print"/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1410355"/>
            <a:ext cx="4038600" cy="54476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000" dirty="0" smtClean="0"/>
              <a:t>Без толку стрелять... (только черта пугать).</a:t>
            </a:r>
          </a:p>
          <a:p>
            <a:r>
              <a:rPr lang="ru-RU" sz="2000" dirty="0" smtClean="0"/>
              <a:t>• Бей врага винтовкой... (бей и сноровкой).</a:t>
            </a:r>
          </a:p>
          <a:p>
            <a:r>
              <a:rPr lang="ru-RU" sz="2000" dirty="0" smtClean="0"/>
              <a:t>• Бывалый солдат... (опытом богат).</a:t>
            </a:r>
          </a:p>
          <a:p>
            <a:r>
              <a:rPr lang="ru-RU" sz="2000" dirty="0" smtClean="0"/>
              <a:t>• Военная наука... (не мука).</a:t>
            </a:r>
          </a:p>
          <a:p>
            <a:r>
              <a:rPr lang="ru-RU" sz="2000" dirty="0" smtClean="0"/>
              <a:t>• Закаляй свое тело... (для военного дела).</a:t>
            </a:r>
          </a:p>
          <a:p>
            <a:r>
              <a:rPr lang="ru-RU" sz="2000" dirty="0" smtClean="0"/>
              <a:t>• Маскировка... (это хитрость и сноровка).</a:t>
            </a:r>
          </a:p>
          <a:p>
            <a:r>
              <a:rPr lang="ru-RU" sz="2000" dirty="0" smtClean="0"/>
              <a:t>• Учись показом... (а не рассказом).</a:t>
            </a:r>
          </a:p>
          <a:p>
            <a:r>
              <a:rPr lang="ru-RU" sz="2000" dirty="0" smtClean="0"/>
              <a:t>• Русский боец... (всем образец).</a:t>
            </a:r>
          </a:p>
          <a:p>
            <a:r>
              <a:rPr lang="ru-RU" sz="2000" dirty="0" smtClean="0"/>
              <a:t>• Смело иди в бой... (Родина за тобой).</a:t>
            </a:r>
          </a:p>
          <a:p>
            <a:r>
              <a:rPr lang="ru-RU" sz="2000" dirty="0" smtClean="0"/>
              <a:t>• Врага щадить... (в беду угодить</a:t>
            </a:r>
            <a:r>
              <a:rPr lang="ru-RU" sz="2000" dirty="0" smtClean="0"/>
              <a:t>).</a:t>
            </a:r>
          </a:p>
          <a:p>
            <a:endParaRPr lang="ru-RU" sz="20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 воинском долге и умении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3400" y="1447800"/>
            <a:ext cx="4648200" cy="53245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• Заповедь военного дела... (двигайся скрытно и смело).</a:t>
            </a:r>
          </a:p>
          <a:p>
            <a:r>
              <a:rPr lang="ru-RU" sz="2000" dirty="0" smtClean="0"/>
              <a:t>• Победу дает отличная выучка (и взаимная выручка).</a:t>
            </a:r>
          </a:p>
          <a:p>
            <a:r>
              <a:rPr lang="ru-RU" sz="2000" dirty="0" smtClean="0"/>
              <a:t>• Умей быть солдатом... (чтобы стать генералом).</a:t>
            </a:r>
          </a:p>
          <a:p>
            <a:r>
              <a:rPr lang="ru-RU" sz="2000" dirty="0" smtClean="0"/>
              <a:t>• Чтобы на войне повезло... (надо знать военное ремесло).</a:t>
            </a:r>
          </a:p>
          <a:p>
            <a:r>
              <a:rPr lang="ru-RU" sz="2000" dirty="0" smtClean="0"/>
              <a:t>• Приказ свят... (без дисциплины солдат не солдат).</a:t>
            </a:r>
          </a:p>
          <a:p>
            <a:r>
              <a:rPr lang="ru-RU" sz="2000" dirty="0" smtClean="0"/>
              <a:t>• Честь мундира... (священна для командира).</a:t>
            </a:r>
          </a:p>
          <a:p>
            <a:r>
              <a:rPr lang="ru-RU" sz="2000" dirty="0" smtClean="0"/>
              <a:t>• За край родной... (иди бесстрашно в бой).</a:t>
            </a:r>
          </a:p>
          <a:p>
            <a:r>
              <a:rPr lang="ru-RU" sz="2000" dirty="0" smtClean="0"/>
              <a:t>• С родной земли... (умри, не сходи).</a:t>
            </a:r>
          </a:p>
          <a:p>
            <a:r>
              <a:rPr lang="ru-RU" sz="2000" dirty="0" smtClean="0"/>
              <a:t>• Врага бояться... (в живых не остаться).</a:t>
            </a:r>
          </a:p>
          <a:p>
            <a:r>
              <a:rPr lang="ru-RU" sz="2000" dirty="0" smtClean="0"/>
              <a:t>• Офицер... (в доблести пример).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и по запросу фон для презентации камуфляж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</a:blip>
          <a:srcRect b="2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24400" y="2286000"/>
            <a:ext cx="4038600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Представьте, что вы рисуете пятиконечную звезду, не отрывая карандаш от бумаги. Вдоль этой непрерывной линии последовательно стоят буквы, из которых складывается слово- подсказка. Определите первую букву в слове и тогда вы сможете его прочитать.</a:t>
            </a:r>
            <a:endParaRPr lang="ru-RU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44562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 «Звезда»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18841" t="29014" r="18840" b="10983"/>
          <a:stretch>
            <a:fillRect/>
          </a:stretch>
        </p:blipFill>
        <p:spPr bwMode="auto">
          <a:xfrm>
            <a:off x="381000" y="2209800"/>
            <a:ext cx="3836019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520</Words>
  <Application>Microsoft Office PowerPoint</Application>
  <PresentationFormat>Экран (4:3)</PresentationFormat>
  <Paragraphs>133</Paragraphs>
  <Slides>20</Slides>
  <Notes>8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КВЕСТ</vt:lpstr>
      <vt:lpstr>Мальчики! Поздравляем вас с Днем Защитников Родины! </vt:lpstr>
      <vt:lpstr>Тактическая подготовка</vt:lpstr>
      <vt:lpstr>Тактическая подготовка</vt:lpstr>
      <vt:lpstr>Физическая подготовка</vt:lpstr>
      <vt:lpstr>Военные фрагменты</vt:lpstr>
      <vt:lpstr>О воинском долге и умении</vt:lpstr>
      <vt:lpstr>О воинском долге и умении</vt:lpstr>
      <vt:lpstr>Задание «Звезда»</vt:lpstr>
      <vt:lpstr>Задание «Авиация»</vt:lpstr>
      <vt:lpstr>Слайд 11</vt:lpstr>
      <vt:lpstr>Телеграфный код</vt:lpstr>
      <vt:lpstr>Гимн России</vt:lpstr>
      <vt:lpstr>Военная арифметика</vt:lpstr>
      <vt:lpstr>Присяга «Так точно!»</vt:lpstr>
      <vt:lpstr>Присяга «Так точно!»</vt:lpstr>
      <vt:lpstr>Присяга «Так точно!»</vt:lpstr>
      <vt:lpstr>Присяга «Так точно!»</vt:lpstr>
      <vt:lpstr>Слайд 19</vt:lpstr>
      <vt:lpstr>Чаепитие «Трубка мира»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60</cp:revision>
  <dcterms:created xsi:type="dcterms:W3CDTF">2018-02-21T08:43:04Z</dcterms:created>
  <dcterms:modified xsi:type="dcterms:W3CDTF">2018-02-21T18:13:52Z</dcterms:modified>
</cp:coreProperties>
</file>