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2" r:id="rId3"/>
    <p:sldId id="256" r:id="rId4"/>
    <p:sldId id="264" r:id="rId5"/>
    <p:sldId id="263" r:id="rId6"/>
    <p:sldId id="257" r:id="rId7"/>
    <p:sldId id="258" r:id="rId8"/>
    <p:sldId id="265" r:id="rId9"/>
    <p:sldId id="260" r:id="rId10"/>
    <p:sldId id="259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A3EF0-9FC0-4190-83C3-58EBBFEC965B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059F8-448E-47C4-8560-1C49FD0711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9F8-448E-47C4-8560-1C49FD07118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Оказывается техническая и методическая помощь в составлении и ведении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9F8-448E-47C4-8560-1C49FD07118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можете выбрать любой шаблон своего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(новые шаблоны добавляются при каждом обновлении):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9F8-448E-47C4-8560-1C49FD07118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Интерфейс программы интуитивно понятен любому пользователю. Он состоит из типовых полей, который заполняются с клавиатуры или выбором из списка.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9F8-448E-47C4-8560-1C49FD0711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Портфолио, созданное в конструкторе позволяет хранить результаты за много лет. Так как заполняется по учебным годам и дает возможность копирования разделов. При желании, данные закрываются паролем.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9F8-448E-47C4-8560-1C49FD07118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Встроенное средство сформирует печатную форму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выведет его на печать.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9F8-448E-47C4-8560-1C49FD07118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Встроенный компонент превращает (конвертирует)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портфолио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Веб-форму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и Вы легко сможете опубликовать его в сети Интернет с отдельным URL-адресом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059F8-448E-47C4-8560-1C49FD07118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-109.edusite.ru/" TargetMode="External"/><Relationship Id="rId4" Type="http://schemas.openxmlformats.org/officeDocument/2006/relationships/hyperlink" Target="http://margarita.netfolio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tfolio.ru/netfoli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Дом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2064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124200" y="3733800"/>
            <a:ext cx="2895600" cy="914400"/>
          </a:xfrm>
          <a:solidFill>
            <a:schemeClr val="bg1">
              <a:lumMod val="95000"/>
              <a:alpha val="89000"/>
            </a:schemeClr>
          </a:solidFill>
        </p:spPr>
        <p:txBody>
          <a:bodyPr>
            <a:noAutofit/>
          </a:bodyPr>
          <a:lstStyle/>
          <a:p>
            <a:r>
              <a:rPr lang="ru-RU" sz="1800" b="1" dirty="0" smtClean="0"/>
              <a:t>[ВАШЕ ИМЯ].</a:t>
            </a:r>
            <a:r>
              <a:rPr lang="en-US" sz="1800" b="1" dirty="0" smtClean="0"/>
              <a:t>NETFOLIO.RU</a:t>
            </a:r>
            <a:endParaRPr lang="ru-RU" sz="1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Каким должно быть </a:t>
            </a:r>
            <a:r>
              <a:rPr lang="ru-RU" dirty="0" err="1" smtClean="0"/>
              <a:t>портфолио</a:t>
            </a:r>
            <a:r>
              <a:rPr lang="ru-RU" dirty="0" smtClean="0"/>
              <a:t> педагога?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1524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 </a:t>
            </a:r>
            <a:r>
              <a:rPr lang="ru-RU" sz="2400" b="1" i="1" dirty="0" smtClean="0"/>
              <a:t>Публикуем электронное </a:t>
            </a:r>
            <a:r>
              <a:rPr lang="ru-RU" sz="2400" b="1" i="1" dirty="0" err="1" smtClean="0"/>
              <a:t>портфолио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 и регистрируемся на портале </a:t>
            </a:r>
            <a:r>
              <a:rPr lang="ru-RU" sz="2400" b="1" i="1" dirty="0" err="1" smtClean="0"/>
              <a:t>netfolio.ru</a:t>
            </a:r>
            <a:r>
              <a:rPr lang="ru-RU" sz="2400" b="1" i="1" dirty="0" smtClean="0"/>
              <a:t>. 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9800" y="5943600"/>
            <a:ext cx="2187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hlinkClick r:id="rId4"/>
              </a:rPr>
              <a:t>margarita.netfolio.ru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943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http://s-109.edusite.ru</a:t>
            </a:r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14471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62000" y="3810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После публикации своего </a:t>
            </a:r>
            <a:r>
              <a:rPr lang="ru-RU" sz="2400" b="1" i="1" dirty="0" err="1" smtClean="0"/>
              <a:t>портфолио</a:t>
            </a:r>
            <a:r>
              <a:rPr lang="ru-RU" sz="2400" b="1" i="1" dirty="0" smtClean="0"/>
              <a:t> в Интернете, Вы становитесь участником </a:t>
            </a:r>
            <a:r>
              <a:rPr lang="ru-RU" sz="2400" b="1" i="1" dirty="0" smtClean="0">
                <a:hlinkClick r:id="rId3"/>
              </a:rPr>
              <a:t>Международного сетевого сообщества педагогов </a:t>
            </a:r>
            <a:r>
              <a:rPr lang="ru-RU" sz="2400" b="1" i="1" dirty="0" err="1" smtClean="0">
                <a:hlinkClick r:id="rId3"/>
              </a:rPr>
              <a:t>Netfolio</a:t>
            </a:r>
            <a:r>
              <a:rPr lang="ru-RU" sz="2400" b="1" i="1" dirty="0" err="1" smtClean="0"/>
              <a:t>и</a:t>
            </a:r>
            <a:r>
              <a:rPr lang="ru-RU" sz="2400" b="1" i="1" dirty="0" smtClean="0"/>
              <a:t> можете получить Свидетельство в электронном варианте бесплатно!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3622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«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учителя» созданное в конструкторе, конвертируется в сайт, что обеспечивает доступность и удобство демонстрации. Ваше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будет открываться с помощью любого браузера, установленного на компьютере.</a:t>
            </a:r>
          </a:p>
          <a:p>
            <a:endParaRPr lang="ru-RU" sz="2400" dirty="0" smtClean="0"/>
          </a:p>
          <a:p>
            <a:r>
              <a:rPr lang="ru-RU" sz="2400" dirty="0" smtClean="0"/>
              <a:t>Конструктор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учителя прост в применении, имеет удобный интерфейс и рассчитан на пользователей, обладающих базовой </a:t>
            </a:r>
            <a:r>
              <a:rPr lang="ru-RU" sz="2400" dirty="0" err="1" smtClean="0"/>
              <a:t>ИКТ-компетентностью</a:t>
            </a:r>
            <a:r>
              <a:rPr lang="ru-RU" sz="2400" dirty="0" smtClean="0"/>
              <a:t>. Использование такого конструктора дает возможность быстро создавать и редактировать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228600"/>
            <a:ext cx="3171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Возможности:</a:t>
            </a:r>
            <a:endParaRPr lang="ru-RU" sz="2800" b="1" i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0806" y="152400"/>
            <a:ext cx="163461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990600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Конструктор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педагогов предназначен для создания, ведения, печати и публикации в сети Интернет вашего профессионального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4878"/>
          <a:stretch>
            <a:fillRect/>
          </a:stretch>
        </p:blipFill>
        <p:spPr bwMode="auto">
          <a:xfrm>
            <a:off x="142527" y="914400"/>
            <a:ext cx="900147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33400"/>
            <a:ext cx="116758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Устанавливаем программу «</a:t>
            </a:r>
            <a:r>
              <a:rPr lang="ru-RU" sz="2400" b="1" i="1" dirty="0" err="1" smtClean="0"/>
              <a:t>Портфолио</a:t>
            </a:r>
            <a:r>
              <a:rPr lang="ru-RU" sz="2400" b="1" i="1" dirty="0" smtClean="0"/>
              <a:t> учителя» </a:t>
            </a:r>
          </a:p>
          <a:p>
            <a:pPr algn="ctr"/>
            <a:r>
              <a:rPr lang="ru-RU" sz="2400" b="1" i="1" dirty="0" smtClean="0"/>
              <a:t>на свой персональный компьютер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762000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Мероприятия, описанные в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, можно иллюстрировать фотоальбомами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Результаты за последние 3 года и за последние 5 лет автоматически представляются в виде Гистограмм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Конструкторы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педагогов предназначены для создания, ведения, печати и публикации в сети Интернет вашего профессионального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Программа устанавливается на персональном компьютере.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Данные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хранятся в едином файле.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, созданное в конструкторе, позволяет хранить результаты за много лет.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Работа с программой интуитивно понятна любому пользователю: заполняются типовые поля с клавиатуры или выбирается свой вариант из списка.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Программа позволяет опубликовать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на сайте </a:t>
            </a:r>
            <a:r>
              <a:rPr lang="ru-RU" sz="2400" b="1" dirty="0" smtClean="0"/>
              <a:t>[ВАШЕ ИМЯ].NETFOLIO.RU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Красиво распечатать на принтере.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28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Каким должно быть </a:t>
            </a:r>
            <a:r>
              <a:rPr lang="ru-RU" sz="2400" b="1" i="1" dirty="0" err="1" smtClean="0"/>
              <a:t>портфолио</a:t>
            </a:r>
            <a:r>
              <a:rPr lang="ru-RU" sz="2400" b="1" i="1" dirty="0" smtClean="0"/>
              <a:t> для аттестации?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695"/>
            <a:ext cx="9144000" cy="63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Выбираем шаблон оформления своего </a:t>
            </a:r>
            <a:r>
              <a:rPr lang="ru-RU" sz="2400" b="1" i="1" dirty="0" err="1" smtClean="0"/>
              <a:t>портфолио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netfolio.ru/sites/default/files/p6_interfe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1312"/>
            <a:ext cx="9144000" cy="62666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Заполняем электронное </a:t>
            </a:r>
            <a:r>
              <a:rPr lang="ru-RU" sz="2400" b="1" i="1" dirty="0" err="1" smtClean="0"/>
              <a:t>портфолио</a:t>
            </a:r>
            <a:r>
              <a:rPr lang="ru-RU" sz="2400" b="1" i="1" dirty="0" smtClean="0"/>
              <a:t> в конструкторе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etfolio.ru/sites/default/files/p6_interfey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928"/>
            <a:ext cx="9144000" cy="62910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Разделы электронного </a:t>
            </a:r>
            <a:r>
              <a:rPr lang="ru-RU" sz="2400" b="1" i="1" dirty="0" err="1" smtClean="0"/>
              <a:t>портфолио</a:t>
            </a:r>
            <a:r>
              <a:rPr lang="ru-RU" sz="2400" b="1" i="1" dirty="0" smtClean="0"/>
              <a:t> 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  </a:t>
            </a:r>
            <a:r>
              <a:rPr lang="ru-RU" sz="2400" b="1" i="1" dirty="0" err="1" smtClean="0"/>
              <a:t>Портфолио</a:t>
            </a:r>
            <a:r>
              <a:rPr lang="ru-RU" sz="2400" b="1" i="1" dirty="0" smtClean="0"/>
              <a:t> при аттестации педагога</a:t>
            </a:r>
          </a:p>
          <a:p>
            <a:endParaRPr lang="ru-RU" sz="2400" b="1" i="1" dirty="0" smtClean="0"/>
          </a:p>
          <a:p>
            <a:r>
              <a:rPr lang="ru-RU" sz="2400" dirty="0" smtClean="0"/>
              <a:t>При прохождении аттестационных процедур с учителя в обязательном порядке требуют наличие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.</a:t>
            </a:r>
          </a:p>
        </p:txBody>
      </p:sp>
      <p:sp>
        <p:nvSpPr>
          <p:cNvPr id="23554" name="AutoShape 2" descr="http://netfolio.ru/sites/default/files/resize/p1_2-450x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http://netfolio.ru/sites/default/files/resize/p1_2-450x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http://netfolio.ru/sites/default/files/resize/p1_2-450x3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24200"/>
            <a:ext cx="4876800" cy="35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38800" y="4191000"/>
            <a:ext cx="3276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Результаты педагогической деятельности представляются графиками автоматически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1828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Конструктор электронного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 позволяет распечатывать все Ваши результаты и достижения и сдать в аттестационную комиссию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33528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524000"/>
            <a:ext cx="32766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1828800"/>
            <a:ext cx="35814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19400" y="152400"/>
            <a:ext cx="424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/>
              <a:t>Печатная форма </a:t>
            </a:r>
            <a:r>
              <a:rPr lang="ru-RU" sz="2400" b="1" i="1" dirty="0" err="1" smtClean="0"/>
              <a:t>портфолио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383</Words>
  <Application>Microsoft Office PowerPoint</Application>
  <PresentationFormat>Экран (4:3)</PresentationFormat>
  <Paragraphs>45</Paragraphs>
  <Slides>11</Slides>
  <Notes>7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[ВАШЕ ИМЯ].NETFOLIO.RU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23</cp:revision>
  <dcterms:created xsi:type="dcterms:W3CDTF">2018-01-23T13:46:27Z</dcterms:created>
  <dcterms:modified xsi:type="dcterms:W3CDTF">2018-01-24T00:00:11Z</dcterms:modified>
</cp:coreProperties>
</file>